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CF6CAE-10C5-2BF2-5569-61D359582073}" v="371" dt="2025-11-30T21:12:16.4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095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85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616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67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493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96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11/30/2025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761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11/30/2025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6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11/30/2025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982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144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55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59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3D Line Drawing Of Mountains">
            <a:extLst>
              <a:ext uri="{FF2B5EF4-FFF2-40B4-BE49-F238E27FC236}">
                <a16:creationId xmlns:a16="http://schemas.microsoft.com/office/drawing/2014/main" id="{33DA65DA-1B05-C4F2-04D4-06A527D72D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alphaModFix/>
          </a:blip>
          <a:srcRect r="6250" b="6250"/>
          <a:stretch>
            <a:fillRect/>
          </a:stretch>
        </p:blipFill>
        <p:spPr>
          <a:xfrm>
            <a:off x="-1" y="10"/>
            <a:ext cx="12191999" cy="685798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0741CA-59A3-4426-8205-D763C968E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83874"/>
            <a:ext cx="5972018" cy="2884767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rgbClr val="FFFFFF"/>
                </a:solidFill>
              </a:rPr>
              <a:t>Low-Poly Gra 3D </a:t>
            </a:r>
            <a:r>
              <a:rPr lang="en-US" sz="5000" err="1">
                <a:solidFill>
                  <a:srgbClr val="FFFFFF"/>
                </a:solidFill>
              </a:rPr>
              <a:t>bawiąca</a:t>
            </a:r>
            <a:r>
              <a:rPr lang="en-US" sz="5000" dirty="0">
                <a:solidFill>
                  <a:srgbClr val="FFFFFF"/>
                </a:solidFill>
              </a:rPr>
              <a:t> </a:t>
            </a:r>
            <a:r>
              <a:rPr lang="en-US" sz="5000" err="1">
                <a:solidFill>
                  <a:srgbClr val="FFFFFF"/>
                </a:solidFill>
              </a:rPr>
              <a:t>się</a:t>
            </a:r>
            <a:r>
              <a:rPr lang="en-US" sz="5000" dirty="0">
                <a:solidFill>
                  <a:srgbClr val="FFFFFF"/>
                </a:solidFill>
              </a:rPr>
              <a:t> </a:t>
            </a:r>
            <a:r>
              <a:rPr lang="en-US" sz="5000" err="1">
                <a:solidFill>
                  <a:srgbClr val="FFFFFF"/>
                </a:solidFill>
              </a:rPr>
              <a:t>ruchem</a:t>
            </a:r>
            <a:r>
              <a:rPr lang="en-US" sz="5000" dirty="0">
                <a:solidFill>
                  <a:srgbClr val="FFFFFF"/>
                </a:solidFill>
              </a:rPr>
              <a:t> I </a:t>
            </a:r>
            <a:r>
              <a:rPr lang="en-US" sz="5000" err="1">
                <a:solidFill>
                  <a:srgbClr val="FFFFFF"/>
                </a:solidFill>
              </a:rPr>
              <a:t>fizyką</a:t>
            </a:r>
            <a:endParaRPr lang="en-US" sz="5000" err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1" y="956112"/>
            <a:ext cx="5296828" cy="1491242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Tymon </a:t>
            </a:r>
            <a:r>
              <a:rPr lang="en-US" dirty="0" err="1">
                <a:solidFill>
                  <a:srgbClr val="FFFFFF"/>
                </a:solidFill>
              </a:rPr>
              <a:t>Orłowski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05D162C-996E-4B39-A3EF-DB9D0EEF2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7529" y="5832424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BC071-3AB9-B9B6-4A5C-9497A6DDB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Wizja</a:t>
            </a:r>
            <a:r>
              <a:rPr lang="en-US" dirty="0"/>
              <a:t> </a:t>
            </a:r>
            <a:r>
              <a:rPr lang="en-US" dirty="0" err="1"/>
              <a:t>gry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FF549-F300-4921-5941-E5B10DA34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Poruszanie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w </a:t>
            </a:r>
            <a:r>
              <a:rPr lang="en-US" dirty="0" err="1"/>
              <a:t>grze</a:t>
            </a:r>
            <a:r>
              <a:rPr lang="en-US" dirty="0"/>
              <a:t> </a:t>
            </a:r>
            <a:r>
              <a:rPr lang="en-US" dirty="0" err="1"/>
              <a:t>powinno</a:t>
            </a:r>
            <a:r>
              <a:rPr lang="en-US" dirty="0"/>
              <a:t> </a:t>
            </a:r>
            <a:r>
              <a:rPr lang="en-US" dirty="0" err="1"/>
              <a:t>być</a:t>
            </a:r>
            <a:r>
              <a:rPr lang="en-US" dirty="0"/>
              <a:t> </a:t>
            </a:r>
            <a:r>
              <a:rPr lang="en-US" dirty="0" err="1"/>
              <a:t>satysfakcjonujące</a:t>
            </a:r>
            <a:r>
              <a:rPr lang="en-US" dirty="0"/>
              <a:t> </a:t>
            </a:r>
            <a:r>
              <a:rPr lang="en-US" dirty="0" err="1"/>
              <a:t>dla</a:t>
            </a:r>
            <a:r>
              <a:rPr lang="en-US" dirty="0"/>
              <a:t> </a:t>
            </a:r>
            <a:r>
              <a:rPr lang="en-US" dirty="0" err="1"/>
              <a:t>gracza</a:t>
            </a:r>
            <a:r>
              <a:rPr lang="en-US" dirty="0"/>
              <a:t> – </a:t>
            </a:r>
            <a:r>
              <a:rPr lang="en-US" dirty="0" err="1"/>
              <a:t>przewiduję</a:t>
            </a:r>
            <a:r>
              <a:rPr lang="en-US" dirty="0"/>
              <a:t> </a:t>
            </a:r>
            <a:r>
              <a:rPr lang="en-US" dirty="0" err="1"/>
              <a:t>możliwość</a:t>
            </a:r>
            <a:r>
              <a:rPr lang="en-US" dirty="0"/>
              <a:t> </a:t>
            </a:r>
            <a:r>
              <a:rPr lang="en-US" dirty="0" err="1"/>
              <a:t>biegania</a:t>
            </a:r>
            <a:r>
              <a:rPr lang="en-US" dirty="0"/>
              <a:t> po </a:t>
            </a:r>
            <a:r>
              <a:rPr lang="en-US" dirty="0" err="1"/>
              <a:t>ścianach</a:t>
            </a:r>
            <a:r>
              <a:rPr lang="en-US" dirty="0"/>
              <a:t>, </a:t>
            </a:r>
            <a:r>
              <a:rPr lang="en-US" dirty="0" err="1"/>
              <a:t>podwójnego</a:t>
            </a:r>
            <a:r>
              <a:rPr lang="en-US" dirty="0"/>
              <a:t> </a:t>
            </a:r>
            <a:r>
              <a:rPr lang="en-US" dirty="0" err="1"/>
              <a:t>skakania</a:t>
            </a:r>
            <a:r>
              <a:rPr lang="en-US" dirty="0"/>
              <a:t> I </a:t>
            </a:r>
            <a:r>
              <a:rPr lang="en-US" dirty="0" err="1"/>
              <a:t>wślizgu</a:t>
            </a:r>
            <a:r>
              <a:rPr lang="en-US" dirty="0"/>
              <a:t>.</a:t>
            </a:r>
          </a:p>
        </p:txBody>
      </p:sp>
      <p:pic>
        <p:nvPicPr>
          <p:cNvPr id="5" name="Picture 4" descr="CS Surf Settings for CS:GO, Source and Counter-Strike 1.6">
            <a:extLst>
              <a:ext uri="{FF2B5EF4-FFF2-40B4-BE49-F238E27FC236}">
                <a16:creationId xmlns:a16="http://schemas.microsoft.com/office/drawing/2014/main" id="{75A20F62-0DD1-0ECA-B26A-849071244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360000">
            <a:off x="4299857" y="3909332"/>
            <a:ext cx="3592285" cy="2022021"/>
          </a:xfrm>
          <a:prstGeom prst="rect">
            <a:avLst/>
          </a:prstGeom>
        </p:spPr>
      </p:pic>
      <p:pic>
        <p:nvPicPr>
          <p:cNvPr id="4" name="Picture 3" descr="Titanfall 2 - Wikipedia">
            <a:extLst>
              <a:ext uri="{FF2B5EF4-FFF2-40B4-BE49-F238E27FC236}">
                <a16:creationId xmlns:a16="http://schemas.microsoft.com/office/drawing/2014/main" id="{B5E15E5E-A47E-F672-A215-52899ABE0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40000">
            <a:off x="7551285" y="3891644"/>
            <a:ext cx="2575833" cy="3135085"/>
          </a:xfrm>
          <a:prstGeom prst="rect">
            <a:avLst/>
          </a:prstGeom>
        </p:spPr>
      </p:pic>
      <p:pic>
        <p:nvPicPr>
          <p:cNvPr id="6" name="Picture 5" descr="Sunday OT Post: Tomb Raider">
            <a:extLst>
              <a:ext uri="{FF2B5EF4-FFF2-40B4-BE49-F238E27FC236}">
                <a16:creationId xmlns:a16="http://schemas.microsoft.com/office/drawing/2014/main" id="{0669F61E-0A06-624A-B14B-9AF599B8A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00000">
            <a:off x="166217" y="4299124"/>
            <a:ext cx="4201885" cy="232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80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EEE2D-3DD7-B1A1-7058-05436AD9F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ps on Low Poly Indie Game Creation : r/gamedev">
            <a:extLst>
              <a:ext uri="{FF2B5EF4-FFF2-40B4-BE49-F238E27FC236}">
                <a16:creationId xmlns:a16="http://schemas.microsoft.com/office/drawing/2014/main" id="{FDD3FC31-ED77-36C9-C80C-A49A116FA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429" y="4069625"/>
            <a:ext cx="4659085" cy="2485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5315B5-390C-2DD3-5807-A85D37159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Wizja</a:t>
            </a:r>
            <a:r>
              <a:rPr lang="en-US" dirty="0"/>
              <a:t> </a:t>
            </a:r>
            <a:r>
              <a:rPr lang="en-US" dirty="0" err="1"/>
              <a:t>gry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0DA78-8001-FFA3-5F5D-525711C4B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Grafika</a:t>
            </a:r>
            <a:r>
              <a:rPr lang="en-US" dirty="0"/>
              <a:t> Low-Poly - </a:t>
            </a:r>
            <a:r>
              <a:rPr lang="en-US" dirty="0" err="1"/>
              <a:t>wybór</a:t>
            </a:r>
            <a:r>
              <a:rPr lang="en-US" dirty="0"/>
              <a:t> </a:t>
            </a:r>
            <a:r>
              <a:rPr lang="en-US" dirty="0" err="1"/>
              <a:t>pokierowany</a:t>
            </a:r>
            <a:r>
              <a:rPr lang="en-US" dirty="0"/>
              <a:t> </a:t>
            </a:r>
            <a:r>
              <a:rPr lang="en-US" dirty="0" err="1"/>
              <a:t>niskim</a:t>
            </a:r>
            <a:r>
              <a:rPr lang="en-US" dirty="0"/>
              <a:t> </a:t>
            </a:r>
            <a:r>
              <a:rPr lang="en-US" dirty="0" err="1"/>
              <a:t>budżetem</a:t>
            </a:r>
            <a:r>
              <a:rPr lang="en-US" dirty="0"/>
              <a:t> studia jak I </a:t>
            </a:r>
            <a:r>
              <a:rPr lang="en-US" dirty="0" err="1"/>
              <a:t>brakiem</a:t>
            </a:r>
            <a:r>
              <a:rPr lang="en-US" dirty="0"/>
              <a:t> </a:t>
            </a:r>
            <a:r>
              <a:rPr lang="en-US" dirty="0" err="1"/>
              <a:t>doświadczenia</a:t>
            </a:r>
            <a:r>
              <a:rPr lang="en-US" dirty="0"/>
              <a:t> w </a:t>
            </a:r>
            <a:r>
              <a:rPr lang="en-US" dirty="0" err="1"/>
              <a:t>tworzeniu</a:t>
            </a:r>
            <a:r>
              <a:rPr lang="en-US" dirty="0"/>
              <a:t> </a:t>
            </a:r>
            <a:r>
              <a:rPr lang="en-US" dirty="0" err="1"/>
              <a:t>grafik</a:t>
            </a:r>
            <a:r>
              <a:rPr lang="en-US" dirty="0"/>
              <a:t>. </a:t>
            </a:r>
            <a:r>
              <a:rPr lang="en-US" dirty="0" err="1"/>
              <a:t>Początkowo</a:t>
            </a:r>
            <a:r>
              <a:rPr lang="en-US" dirty="0"/>
              <a:t> </a:t>
            </a:r>
            <a:r>
              <a:rPr lang="en-US" dirty="0" err="1"/>
              <a:t>będą</a:t>
            </a:r>
            <a:r>
              <a:rPr lang="en-US" dirty="0"/>
              <a:t> to </a:t>
            </a:r>
            <a:r>
              <a:rPr lang="en-US" dirty="0" err="1"/>
              <a:t>darmowe</a:t>
            </a:r>
            <a:r>
              <a:rPr lang="en-US" dirty="0"/>
              <a:t> </a:t>
            </a:r>
            <a:r>
              <a:rPr lang="en-US" dirty="0" err="1"/>
              <a:t>getowe</a:t>
            </a:r>
            <a:r>
              <a:rPr lang="en-US" dirty="0"/>
              <a:t> </a:t>
            </a:r>
            <a:r>
              <a:rPr lang="en-US" dirty="0" err="1"/>
              <a:t>grafiki</a:t>
            </a:r>
            <a:r>
              <a:rPr lang="en-US" dirty="0"/>
              <a:t>, </a:t>
            </a:r>
            <a:r>
              <a:rPr lang="en-US" dirty="0" err="1"/>
              <a:t>potem</a:t>
            </a:r>
            <a:r>
              <a:rPr lang="en-US" dirty="0"/>
              <a:t> </a:t>
            </a:r>
            <a:r>
              <a:rPr lang="en-US" dirty="0" err="1"/>
              <a:t>próba</a:t>
            </a:r>
            <a:r>
              <a:rPr lang="en-US" dirty="0"/>
              <a:t> </a:t>
            </a:r>
            <a:r>
              <a:rPr lang="en-US" dirty="0" err="1"/>
              <a:t>stworzenia</a:t>
            </a:r>
            <a:r>
              <a:rPr lang="en-US" dirty="0"/>
              <a:t> </a:t>
            </a:r>
            <a:r>
              <a:rPr lang="en-US" dirty="0" err="1"/>
              <a:t>własnej</a:t>
            </a:r>
            <a:r>
              <a:rPr lang="en-US" dirty="0"/>
              <a:t> w </a:t>
            </a:r>
            <a:r>
              <a:rPr lang="en-US" dirty="0" err="1"/>
              <a:t>Blenderze</a:t>
            </a:r>
            <a:r>
              <a:rPr lang="en-US" dirty="0"/>
              <a:t>.</a:t>
            </a:r>
          </a:p>
        </p:txBody>
      </p:sp>
      <p:pic>
        <p:nvPicPr>
          <p:cNvPr id="7" name="Picture 6" descr="SUPERHOT for Nintendo Switch - Nintendo Official Site">
            <a:extLst>
              <a:ext uri="{FF2B5EF4-FFF2-40B4-BE49-F238E27FC236}">
                <a16:creationId xmlns:a16="http://schemas.microsoft.com/office/drawing/2014/main" id="{DED718DC-C142-F09D-4E0F-24AB784A3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0000">
            <a:off x="6800170" y="3771900"/>
            <a:ext cx="5079546" cy="3069772"/>
          </a:xfrm>
          <a:prstGeom prst="rect">
            <a:avLst/>
          </a:prstGeom>
        </p:spPr>
      </p:pic>
      <p:pic>
        <p:nvPicPr>
          <p:cNvPr id="8" name="Picture 7" descr="Create a Low Poly Person | Blender 2.8 ...">
            <a:extLst>
              <a:ext uri="{FF2B5EF4-FFF2-40B4-BE49-F238E27FC236}">
                <a16:creationId xmlns:a16="http://schemas.microsoft.com/office/drawing/2014/main" id="{AA1A6880-DFD8-829A-7529-02ABA55E2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660000">
            <a:off x="127907" y="4914900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219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AAD78-37AA-5453-EF51-CDCB9F8FA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2A470-EFB0-4E36-FCA1-8B5DAA11C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E85BE-046F-155F-1EAC-A51668D0A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Unity - </a:t>
            </a:r>
            <a:r>
              <a:rPr lang="en-US" err="1"/>
              <a:t>które</a:t>
            </a:r>
            <a:r>
              <a:rPr lang="en-US" dirty="0"/>
              <a:t> </a:t>
            </a:r>
            <a:r>
              <a:rPr lang="en-US" err="1"/>
              <a:t>naturalnie</a:t>
            </a:r>
            <a:r>
              <a:rPr lang="en-US" dirty="0"/>
              <a:t> </a:t>
            </a:r>
            <a:r>
              <a:rPr lang="en-US" err="1"/>
              <a:t>wykorzystuje</a:t>
            </a:r>
            <a:r>
              <a:rPr lang="en-US" dirty="0"/>
              <a:t> </a:t>
            </a:r>
            <a:r>
              <a:rPr lang="en-US" err="1"/>
              <a:t>język</a:t>
            </a:r>
            <a:r>
              <a:rPr lang="en-US" dirty="0"/>
              <a:t> C#</a:t>
            </a:r>
          </a:p>
          <a:p>
            <a:r>
              <a:rPr lang="en-US" err="1"/>
              <a:t>Wersjonowanie</a:t>
            </a:r>
            <a:r>
              <a:rPr lang="en-US" dirty="0"/>
              <a:t> Unity</a:t>
            </a:r>
          </a:p>
          <a:p>
            <a:r>
              <a:rPr lang="en-US" dirty="0"/>
              <a:t>Blender</a:t>
            </a:r>
          </a:p>
        </p:txBody>
      </p:sp>
      <p:pic>
        <p:nvPicPr>
          <p:cNvPr id="4" name="Picture 3" descr="C Sharp (programming language) - Wikipedia">
            <a:extLst>
              <a:ext uri="{FF2B5EF4-FFF2-40B4-BE49-F238E27FC236}">
                <a16:creationId xmlns:a16="http://schemas.microsoft.com/office/drawing/2014/main" id="{3FDF7720-E6AD-9544-9E3D-66E5F1ED3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079" y="865415"/>
            <a:ext cx="2302329" cy="1948542"/>
          </a:xfrm>
          <a:prstGeom prst="rect">
            <a:avLst/>
          </a:prstGeom>
        </p:spPr>
      </p:pic>
      <p:pic>
        <p:nvPicPr>
          <p:cNvPr id="5" name="Graphic 4" descr="Unity (game engine) - Wikipedia">
            <a:extLst>
              <a:ext uri="{FF2B5EF4-FFF2-40B4-BE49-F238E27FC236}">
                <a16:creationId xmlns:a16="http://schemas.microsoft.com/office/drawing/2014/main" id="{46686889-7A42-9262-6FDE-94673AD40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4772" y="3011337"/>
            <a:ext cx="2743198" cy="1009497"/>
          </a:xfrm>
          <a:prstGeom prst="rect">
            <a:avLst/>
          </a:prstGeom>
        </p:spPr>
      </p:pic>
      <p:pic>
        <p:nvPicPr>
          <p:cNvPr id="6" name="Picture 5" descr="File:Logo Blender.svg - Wikimedia Commons">
            <a:extLst>
              <a:ext uri="{FF2B5EF4-FFF2-40B4-BE49-F238E27FC236}">
                <a16:creationId xmlns:a16="http://schemas.microsoft.com/office/drawing/2014/main" id="{98B14CCC-D19A-A4A5-277A-056707AE4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550227"/>
            <a:ext cx="4572001" cy="124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88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0E08A-79B7-6E3C-AF60-BDB0BD4B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Dotychczasowy</a:t>
            </a:r>
            <a:r>
              <a:rPr lang="en-US" dirty="0"/>
              <a:t> </a:t>
            </a:r>
            <a:r>
              <a:rPr lang="en-US" err="1"/>
              <a:t>progres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816C5-E6DE-0909-11CB-BE5A62EE5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Zapoznanie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z Unity</a:t>
            </a: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en-US" dirty="0" err="1"/>
              <a:t>Prezentacja</a:t>
            </a:r>
            <a:r>
              <a:rPr lang="en-US" dirty="0"/>
              <a:t> </a:t>
            </a:r>
            <a:r>
              <a:rPr lang="en-US" dirty="0" err="1"/>
              <a:t>prostej</a:t>
            </a:r>
            <a:r>
              <a:rPr lang="en-US" dirty="0"/>
              <a:t> </a:t>
            </a:r>
            <a:r>
              <a:rPr lang="en-US" dirty="0" err="1"/>
              <a:t>gry</a:t>
            </a:r>
          </a:p>
        </p:txBody>
      </p:sp>
      <p:pic>
        <p:nvPicPr>
          <p:cNvPr id="6" name="Picture 5" descr="Unity Use Cases: Solutions for Gaming &amp; Industry | Unity">
            <a:extLst>
              <a:ext uri="{FF2B5EF4-FFF2-40B4-BE49-F238E27FC236}">
                <a16:creationId xmlns:a16="http://schemas.microsoft.com/office/drawing/2014/main" id="{FD9692E2-4104-B1A4-5D31-609F33BDD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20000">
            <a:off x="-89198" y="3863826"/>
            <a:ext cx="7413170" cy="3546097"/>
          </a:xfrm>
          <a:prstGeom prst="rect">
            <a:avLst/>
          </a:prstGeom>
        </p:spPr>
      </p:pic>
      <p:pic>
        <p:nvPicPr>
          <p:cNvPr id="5" name="Picture 4" descr="Unity Tutorial For Complete Beginners ...">
            <a:extLst>
              <a:ext uri="{FF2B5EF4-FFF2-40B4-BE49-F238E27FC236}">
                <a16:creationId xmlns:a16="http://schemas.microsoft.com/office/drawing/2014/main" id="{B1C870E5-9D27-A057-1CC8-FC4B6C194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40000">
            <a:off x="6961825" y="4294947"/>
            <a:ext cx="5362575" cy="306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9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6FCD2-1E57-1686-10E0-46C0E7E8C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Dziękuję</a:t>
            </a:r>
            <a:r>
              <a:rPr lang="en-US" dirty="0"/>
              <a:t> za </a:t>
            </a:r>
            <a:r>
              <a:rPr lang="en-US" dirty="0" err="1"/>
              <a:t>Uwagę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46F90-BAB4-ADA0-AA79-A78C40173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191900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DashVTI</vt:lpstr>
      <vt:lpstr>Low-Poly Gra 3D bawiąca się ruchem I fizyką</vt:lpstr>
      <vt:lpstr>Wizja gry</vt:lpstr>
      <vt:lpstr>Wizja gry</vt:lpstr>
      <vt:lpstr>Technologie</vt:lpstr>
      <vt:lpstr>Dotychczasowy progres</vt:lpstr>
      <vt:lpstr>Dziękuję za Uwagę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131</cp:revision>
  <dcterms:created xsi:type="dcterms:W3CDTF">2025-11-30T20:48:11Z</dcterms:created>
  <dcterms:modified xsi:type="dcterms:W3CDTF">2025-11-30T21:13:47Z</dcterms:modified>
</cp:coreProperties>
</file>